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cd97fcb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cd97fcb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42d962d8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42d962d8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42d962d8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42d962d8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42d962d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42d962d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42d962d8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42d962d8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42d962d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42d962d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42d962d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42d962d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42d962d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42d962d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42d962d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42d962d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42d962d8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42d962d8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42d962d8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42d962d8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42d962d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42d962d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76ec4c4d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76ec4c4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22i218@psgtech.ac.in" TargetMode="External"/><Relationship Id="rId4" Type="http://schemas.openxmlformats.org/officeDocument/2006/relationships/hyperlink" Target="mailto:22z336@psgtech.ac.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FINANCIAL SERVICES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114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DETECTION FOR LAPTOPS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367025" y="3340400"/>
            <a:ext cx="47769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R                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22i218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Vinithaa P                                      22z273 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Kiruthika Sermadurai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22z33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Sanjitha R                                       22z259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Durga G                                           22z321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33175" y="3469850"/>
            <a:ext cx="65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Academic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Dr.Suriya 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Department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PSG College of Technology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3175" y="2758425"/>
            <a:ext cx="659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Industry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 Sharma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Hewlett Packard Enterprise(HPE)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Accuracy score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904875"/>
            <a:ext cx="8736749" cy="28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severity score calculation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5311" l="0" r="7689" t="0"/>
          <a:stretch/>
        </p:blipFill>
        <p:spPr>
          <a:xfrm>
            <a:off x="153425" y="1347025"/>
            <a:ext cx="5845225" cy="3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-2759" l="5299" r="-5299" t="2760"/>
          <a:stretch/>
        </p:blipFill>
        <p:spPr>
          <a:xfrm>
            <a:off x="6202113" y="1462300"/>
            <a:ext cx="25241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825" y="1318650"/>
            <a:ext cx="3633901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63" y="3657975"/>
            <a:ext cx="7109276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900" y="1132675"/>
            <a:ext cx="2572485" cy="26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00" y="3825100"/>
            <a:ext cx="7585399" cy="1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75" y="1284550"/>
            <a:ext cx="3964774" cy="32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01" y="1284550"/>
            <a:ext cx="3714391" cy="32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15875" y="4576975"/>
            <a:ext cx="800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Training Accuracy: 97.83%                                                                                               Validation Accuracy: 85.93%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2622963" y="1189425"/>
            <a:ext cx="3901676" cy="34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737625" y="4758600"/>
            <a:ext cx="209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Accuracy: 78.12%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67733" t="0"/>
          <a:stretch/>
        </p:blipFill>
        <p:spPr>
          <a:xfrm>
            <a:off x="152400" y="1284550"/>
            <a:ext cx="2927900" cy="3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850" y="1192900"/>
            <a:ext cx="2986400" cy="3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651" y="1457150"/>
            <a:ext cx="2695950" cy="297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4550"/>
            <a:ext cx="2852050" cy="323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850" y="1284550"/>
            <a:ext cx="2986400" cy="331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650" y="1523750"/>
            <a:ext cx="2695950" cy="300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415875" y="4576975"/>
            <a:ext cx="800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Training Accuracy: 83.96%                                                                                               Validation Accuracy: 85.11%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8" title="Screenshot 2025-05-08 1037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00" y="1284550"/>
            <a:ext cx="3633921" cy="31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Screenshot 2025-05-08 1038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271" y="1284550"/>
            <a:ext cx="3643890" cy="31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59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737625" y="4641100"/>
            <a:ext cx="209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 Accuracy: 77.23%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9" title="Screenshot 2025-05-08 103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313" y="1132150"/>
            <a:ext cx="3880965" cy="33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86475" y="673175"/>
            <a:ext cx="2062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740100"/>
            <a:ext cx="2885076" cy="18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50" y="1740100"/>
            <a:ext cx="3516432" cy="18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 b="0" l="0" r="11276" t="0"/>
          <a:stretch/>
        </p:blipFill>
        <p:spPr>
          <a:xfrm>
            <a:off x="6196550" y="1767975"/>
            <a:ext cx="2723426" cy="188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1775425" y="9399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MobileNetv2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186475" y="673175"/>
            <a:ext cx="2062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775425" y="9399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MobileNetv2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67975"/>
            <a:ext cx="2766750" cy="296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113" y="1862409"/>
            <a:ext cx="2280137" cy="298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825" y="1953925"/>
            <a:ext cx="3305949" cy="24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